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Proxima Nova" panose="02000506030000020004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E4DFAA-8224-4EAB-BA25-7BFA69D4B529}">
  <a:tblStyle styleId="{00E4DFAA-8224-4EAB-BA25-7BFA69D4B5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3692"/>
  </p:normalViewPr>
  <p:slideViewPr>
    <p:cSldViewPr snapToGrid="0" snapToObjects="1">
      <p:cViewPr varScale="1">
        <p:scale>
          <a:sx n="87" d="100"/>
          <a:sy n="87" d="100"/>
        </p:scale>
        <p:origin x="2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Composition Proficiencies Through Games from a Variety of Media</a:t>
            </a: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Jennifer Olive and Bridgitte Colwell</a:t>
            </a:r>
            <a:endParaRPr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of the Course</a:t>
            </a:r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Same as ENGL 1101/1102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Taught other versions of the course with issues in focus and attention.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Big Question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can we teach more effectively?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Additions</a:t>
            </a:r>
            <a:endParaRPr sz="180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do we still teach composition with something that they connect to? 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do you stay on topic of composition while doing that?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Answers?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Help students focus through a theme.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1101 and 1102 Course Overviews and Assignments</a:t>
            </a:r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Weekly Writing Assignments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Outside reading and journals on iCollege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All reading dealt with games, but also focused on a social issue that broadened games into the various interests of the students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Kept journal questions and prompts related to course content </a:t>
            </a:r>
            <a:endParaRPr/>
          </a:p>
          <a:p>
            <a: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Find the argument.</a:t>
            </a:r>
            <a:endParaRPr/>
          </a:p>
          <a:p>
            <a: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How is this argument being supported?</a:t>
            </a:r>
            <a:endParaRPr/>
          </a:p>
          <a:p>
            <a: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Is the argument effective? Why?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Alternate weeks between written text, videos, and games.</a:t>
            </a:r>
            <a:endParaRPr/>
          </a:p>
          <a:p>
            <a:pPr marL="91440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*Reading was still happening even if they didn’t buy the </a:t>
            </a:r>
            <a:r>
              <a:rPr lang="en" sz="1400" i="1"/>
              <a:t>Guide</a:t>
            </a:r>
            <a:endParaRPr sz="1400" i="1"/>
          </a:p>
          <a:p>
            <a:pPr marL="45720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Shape 77"/>
          <p:cNvGraphicFramePr/>
          <p:nvPr/>
        </p:nvGraphicFramePr>
        <p:xfrm>
          <a:off x="29800" y="19050"/>
          <a:ext cx="9114200" cy="5120460"/>
        </p:xfrm>
        <a:graphic>
          <a:graphicData uri="http://schemas.openxmlformats.org/drawingml/2006/table">
            <a:tbl>
              <a:tblPr>
                <a:noFill/>
                <a:tableStyleId>{00E4DFAA-8224-4EAB-BA25-7BFA69D4B529}</a:tableStyleId>
              </a:tblPr>
              <a:tblGrid>
                <a:gridCol w="4849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1101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1102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Kairos and Rhetorical Appeals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Chapter 1 of Ian Bogost’s “Procedural Rhetoric”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Kairos, Rhetorical Appeals, and Visual Rhetoric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Ian Bogost’s “The Metaphysics Videogame”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Play </a:t>
                      </a:r>
                      <a:r>
                        <a:rPr lang="en" sz="1200" i="1"/>
                        <a:t>September 12th</a:t>
                      </a:r>
                      <a:endParaRPr sz="1200" i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175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Visual Rhetoric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Evan Narcisse’s “Video Games’ Blackness Problem”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Community-based Writing and Civic Engagement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Watch Angela Washko @ Gray Area Center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Play </a:t>
                      </a:r>
                      <a:r>
                        <a:rPr lang="en" sz="1200" i="1"/>
                        <a:t>Spent</a:t>
                      </a:r>
                      <a:endParaRPr sz="1200" i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425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Micro-Ethnography and Research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Watch Mia Consalvo’s  “Avatars, Players, Platforms, and Participation”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Watch Kishonna Gray’s “Communicating Blackness, Performing Race: Racializing the Visual in Contemporary Gaming Culture”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Research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Robert Yang’s “empathy machines as appropriation machines”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Play </a:t>
                      </a:r>
                      <a:r>
                        <a:rPr lang="en" sz="1200" i="1"/>
                        <a:t>Choice: Texas</a:t>
                      </a:r>
                      <a:endParaRPr sz="1200" i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Argument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Ian Bogost’s “Consumption and Naturalism in </a:t>
                      </a:r>
                      <a:r>
                        <a:rPr lang="en" sz="1200" i="1"/>
                        <a:t>Animal Crossing</a:t>
                      </a:r>
                      <a:r>
                        <a:rPr lang="en" sz="1200"/>
                        <a:t>”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excerpt from Jesper Juul’s </a:t>
                      </a:r>
                      <a:r>
                        <a:rPr lang="en" sz="1200" i="1"/>
                        <a:t>A Casual Revolution</a:t>
                      </a:r>
                      <a:endParaRPr sz="1200" i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Summary and Paraphrase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Yussef Cole and Tanya DePass’s “Black Skin Is Still A Radical Concept in Video Games”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Play </a:t>
                      </a:r>
                      <a:r>
                        <a:rPr lang="en" sz="1200" i="1"/>
                        <a:t>Never Alone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Revision, Editing, and Proofreading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Watch TEDtalk by Jane McGonigal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Play </a:t>
                      </a:r>
                      <a:r>
                        <a:rPr lang="en" sz="1200" i="1"/>
                        <a:t>September 12th</a:t>
                      </a:r>
                      <a:r>
                        <a:rPr lang="en" sz="1200"/>
                        <a:t>, </a:t>
                      </a:r>
                      <a:r>
                        <a:rPr lang="en" sz="1200" i="1"/>
                        <a:t>Spent</a:t>
                      </a:r>
                      <a:r>
                        <a:rPr lang="en" sz="1200"/>
                        <a:t>, or </a:t>
                      </a:r>
                      <a:r>
                        <a:rPr lang="en" sz="1200" i="1"/>
                        <a:t>The McDonald’s Video Game</a:t>
                      </a:r>
                      <a:endParaRPr sz="1200" i="1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Dan Starkley’s “One-button Bayonetta: Disabled Gamers Fight for Inclusion”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New Media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Read Mattie Brice’s “Empathy Machine”</a:t>
                      </a:r>
                      <a:endParaRPr sz="1200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Play </a:t>
                      </a:r>
                      <a:r>
                        <a:rPr lang="en" sz="1200" i="1"/>
                        <a:t>Lilya and the Shadows of War</a:t>
                      </a:r>
                      <a:endParaRPr sz="1200" i="1"/>
                    </a:p>
                    <a:p>
                      <a:pPr marL="457200" lvl="0" indent="-3048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Play Merritt Kopas’s </a:t>
                      </a:r>
                      <a:r>
                        <a:rPr lang="en" sz="1200" i="1"/>
                        <a:t>Empathy Machine</a:t>
                      </a:r>
                      <a:endParaRPr sz="1200" i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In-Class Assignments</a:t>
            </a: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Practice skills of major assignments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Scaffolding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Constant reflection on process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Assignments</a:t>
            </a: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Same assignments but with more focus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Helped narrow their focus more decreasing struggle of finding a topic for semester projects</a:t>
            </a:r>
            <a:endParaRPr/>
          </a:p>
          <a:p>
            <a:pPr marL="45720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Shape 94"/>
          <p:cNvGraphicFramePr/>
          <p:nvPr/>
        </p:nvGraphicFramePr>
        <p:xfrm>
          <a:off x="176450" y="171450"/>
          <a:ext cx="8693700" cy="4617600"/>
        </p:xfrm>
        <a:graphic>
          <a:graphicData uri="http://schemas.openxmlformats.org/drawingml/2006/table">
            <a:tbl>
              <a:tblPr>
                <a:noFill/>
                <a:tableStyleId>{00E4DFAA-8224-4EAB-BA25-7BFA69D4B529}</a:tableStyleId>
              </a:tblPr>
              <a:tblGrid>
                <a:gridCol w="434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1101</a:t>
                      </a:r>
                      <a:endParaRPr sz="12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1102</a:t>
                      </a:r>
                      <a:endParaRPr sz="12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Literacy Narrative</a:t>
                      </a:r>
                      <a:endParaRPr/>
                    </a:p>
                    <a:p>
                      <a:pPr marL="457200" lvl="0" indent="-31115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Journal entry, rather than higher stakes assignment</a:t>
                      </a:r>
                      <a:endParaRPr sz="1300"/>
                    </a:p>
                    <a:p>
                      <a:pPr marL="457200" lvl="0" indent="-31115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Discuss how a game changed your outlook on life, or a person, or generally made a difference in your life</a:t>
                      </a:r>
                      <a:endParaRPr sz="13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Visual Analysis</a:t>
                      </a:r>
                      <a:endParaRPr/>
                    </a:p>
                    <a:p>
                      <a:pPr marL="457200" lvl="0" indent="-3175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Analyze a game ad, propaganda, memes, posters, fan art, in-game photographs, unboxing videos or pictures, graffiti, flyers, pamphlets, t-shirts, GIFs, etc. 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Micro-Ethnography</a:t>
                      </a:r>
                      <a:endParaRPr/>
                    </a:p>
                    <a:p>
                      <a:pPr marL="457200" lvl="0" indent="-3175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Observe and discuss spaces that center around gaming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Community Literacy</a:t>
                      </a:r>
                      <a:endParaRPr/>
                    </a:p>
                    <a:p>
                      <a:pPr marL="457200" lvl="0" indent="-3175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Interview and discuss literacy practice within a gaming community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Annotated Bibliography and Argument Paper</a:t>
                      </a:r>
                      <a:endParaRPr/>
                    </a:p>
                    <a:p>
                      <a:pPr marL="457200" lvl="0" indent="-31115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Make an argument about an issue relevant to games or the gaming community</a:t>
                      </a:r>
                      <a:endParaRPr sz="1300"/>
                    </a:p>
                    <a:p>
                      <a:pPr marL="457200" lvl="0" indent="-31115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Char char="●"/>
                      </a:pPr>
                      <a:r>
                        <a:rPr lang="en" sz="1300"/>
                        <a:t>Attempt to be original and add to a conversation</a:t>
                      </a:r>
                      <a:endParaRPr sz="13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Annotated Bibliography and Research Paper</a:t>
                      </a:r>
                      <a:endParaRPr/>
                    </a:p>
                    <a:p>
                      <a:pPr marL="457200" lvl="0" indent="-3175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Make an argument about a topic in games</a:t>
                      </a:r>
                      <a:endParaRPr/>
                    </a:p>
                    <a:p>
                      <a:pPr marL="457200" lvl="0" indent="-3175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Has to be original and add to a conversation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Electronic Portfolio</a:t>
                      </a:r>
                      <a:endParaRPr/>
                    </a:p>
                    <a:p>
                      <a:pPr marL="457200" lvl="0" indent="-3175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Revise and convert your argument essay into an interlinked website that takes new media and audience into account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New Media Project</a:t>
                      </a:r>
                      <a:endParaRPr/>
                    </a:p>
                    <a:p>
                      <a:pPr marL="457200" lvl="0" indent="-31750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Make a video, videogame, or image collage presenting your research and academic argument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Macintosh PowerPoint</Application>
  <PresentationFormat>On-screen Show (16:9)</PresentationFormat>
  <Paragraphs>82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Proxima Nova</vt:lpstr>
      <vt:lpstr>Arial</vt:lpstr>
      <vt:lpstr>Spearmint</vt:lpstr>
      <vt:lpstr>Composition Proficiencies Through Games from a Variety of Media</vt:lpstr>
      <vt:lpstr>Purpose of the Course</vt:lpstr>
      <vt:lpstr>1101 and 1102 Course Overviews and Assignments</vt:lpstr>
      <vt:lpstr>PowerPoint Presentation</vt:lpstr>
      <vt:lpstr>In-Class Assignments</vt:lpstr>
      <vt:lpstr>Major Assignments</vt:lpstr>
      <vt:lpstr>PowerPoint Presentation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Composition Proficiencies Through Games from a Variety of Media</dc:title>
  <cp:lastModifiedBy>Bridgitte Carolyn Ivey</cp:lastModifiedBy>
  <cp:revision>1</cp:revision>
  <dcterms:modified xsi:type="dcterms:W3CDTF">2018-04-22T16:18:43Z</dcterms:modified>
</cp:coreProperties>
</file>